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3ADEF-1232-40E6-AA0C-2DC4E3D89003}" type="datetimeFigureOut">
              <a:rPr lang="en-GB" smtClean="0"/>
              <a:pPr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E719B-CAD1-4CDF-AC07-FD62E51C14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12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008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10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56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11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22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12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469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13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55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14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368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15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1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2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24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3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05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4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18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5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186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6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08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7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80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8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50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BFD01EB-C9A3-4136-A0B1-C6AEC703FF81}" type="slidenum">
              <a:rPr lang="en-US" smtClean="0"/>
              <a:t>9</a:t>
            </a:fld>
            <a:endParaRPr lang="en-US"/>
          </a:p>
        </p:txBody>
      </p:sp>
      <p:sp>
        <p:nvSpPr>
          <p:cNvPr id="1048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6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36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43D5-2594-4735-80B7-F0E4544112AC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ED07B-0D58-4238-8D9E-3917EDEFBF11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D4D9-60EA-4115-9F62-3D25530A60C4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F980D-9641-4D55-BA26-2EDCEA9EE1F9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37F8-03A0-4970-9A0A-BCE5C1C1EC0E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62D7-D6ED-44F8-A2FC-AD370DF5A044}" type="datetime1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D6229-4D31-4440-844B-D28A91210DCE}" type="datetime1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90D-B474-4F2D-8063-C3D6525BFDB7}" type="datetime1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96AC-A833-40E3-8856-0B511BFD0B34}" type="datetime1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C083-5B51-4A6F-8A8D-25BF65281288}" type="datetime1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8CEF-DEAA-4FD7-A123-4034F0FFBE51}" type="datetime1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3102E-B0BC-4EBE-905A-EE89488B9FC5}" type="datetime1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ICIMSI-2021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6" y="1193264"/>
            <a:ext cx="9144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Title of Paper</a:t>
            </a:r>
          </a:p>
          <a:p>
            <a:pPr algn="ctr"/>
            <a:r>
              <a:rPr lang="en-US" sz="1600" b="1" dirty="0" smtClean="0"/>
              <a:t>(Paper ID)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Presented by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Name of Presenter with affiliation</a:t>
            </a:r>
            <a:endParaRPr lang="en-US" sz="1600" dirty="0" smtClean="0"/>
          </a:p>
          <a:p>
            <a:pPr algn="ctr"/>
            <a:endParaRPr lang="en-US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</a:t>
            </a:r>
            <a:r>
              <a:rPr lang="en-US" sz="2000" b="1" dirty="0" smtClean="0"/>
              <a:t>Technology</a:t>
            </a:r>
            <a:endParaRPr lang="en-US" sz="2000" b="1" i="0" dirty="0">
              <a:effectLst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31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10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7350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11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206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12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75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13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66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14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33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2440" y="6492875"/>
            <a:ext cx="44979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15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27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3"/>
          <p:cNvSpPr/>
          <p:nvPr/>
        </p:nvSpPr>
        <p:spPr>
          <a:xfrm flipV="1">
            <a:off x="8460432" y="6492874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2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1828" y="1712997"/>
            <a:ext cx="907611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Presentation </a:t>
            </a:r>
            <a:r>
              <a:rPr lang="en-US" b="1" dirty="0" smtClean="0"/>
              <a:t>Structure:</a:t>
            </a:r>
            <a:endParaRPr lang="en-US" b="1" dirty="0"/>
          </a:p>
          <a:p>
            <a:r>
              <a:rPr lang="en-US" dirty="0"/>
              <a:t>Authors are requested to prepare their presentation using the official ICCET 2026 PowerPoint template. </a:t>
            </a:r>
            <a:r>
              <a:rPr lang="en-US" dirty="0" smtClean="0"/>
              <a:t>The </a:t>
            </a:r>
            <a:r>
              <a:rPr lang="en-US" dirty="0"/>
              <a:t>presentation should include the following sections:</a:t>
            </a:r>
          </a:p>
          <a:p>
            <a:r>
              <a:rPr lang="en-US" dirty="0" smtClean="0"/>
              <a:t>- Introduction</a:t>
            </a:r>
            <a:endParaRPr lang="en-US" dirty="0"/>
          </a:p>
          <a:p>
            <a:r>
              <a:rPr lang="en-US" dirty="0" smtClean="0"/>
              <a:t>- Literature </a:t>
            </a:r>
            <a:r>
              <a:rPr lang="en-US" dirty="0"/>
              <a:t>Review</a:t>
            </a:r>
          </a:p>
          <a:p>
            <a:r>
              <a:rPr lang="en-US" dirty="0" smtClean="0"/>
              <a:t>- Objectives</a:t>
            </a:r>
            <a:endParaRPr lang="en-US" dirty="0"/>
          </a:p>
          <a:p>
            <a:r>
              <a:rPr lang="en-US" dirty="0" smtClean="0"/>
              <a:t>- Methodology</a:t>
            </a:r>
            <a:endParaRPr lang="en-US" dirty="0"/>
          </a:p>
          <a:p>
            <a:r>
              <a:rPr lang="en-US" dirty="0" smtClean="0"/>
              <a:t>- Experimental </a:t>
            </a:r>
            <a:r>
              <a:rPr lang="en-US" dirty="0"/>
              <a:t>Setup / Simulation</a:t>
            </a:r>
          </a:p>
          <a:p>
            <a:r>
              <a:rPr lang="en-US" dirty="0" smtClean="0"/>
              <a:t>- Results and Discussion</a:t>
            </a:r>
          </a:p>
          <a:p>
            <a:r>
              <a:rPr lang="en-US" dirty="0" smtClean="0"/>
              <a:t>- Conclusion</a:t>
            </a:r>
          </a:p>
          <a:p>
            <a:r>
              <a:rPr lang="en-US" dirty="0" smtClean="0"/>
              <a:t>- References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Presentation </a:t>
            </a:r>
            <a:r>
              <a:rPr lang="en-US" b="1" dirty="0" smtClean="0"/>
              <a:t>Requirements:</a:t>
            </a:r>
            <a:endParaRPr lang="en-US" b="1" dirty="0"/>
          </a:p>
          <a:p>
            <a:pPr marL="285750" indent="-285750">
              <a:buFontTx/>
              <a:buChar char="-"/>
            </a:pPr>
            <a:r>
              <a:rPr lang="en-US" dirty="0" smtClean="0"/>
              <a:t>Maximum </a:t>
            </a:r>
            <a:r>
              <a:rPr lang="en-US" dirty="0"/>
              <a:t>number of slides: 15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Presentation </a:t>
            </a:r>
            <a:r>
              <a:rPr lang="en-US" dirty="0"/>
              <a:t>duration: 12 </a:t>
            </a:r>
            <a:r>
              <a:rPr lang="en-US" dirty="0" smtClean="0"/>
              <a:t>minutes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Question </a:t>
            </a:r>
            <a:r>
              <a:rPr lang="en-US" dirty="0"/>
              <a:t>&amp; Answer session: 8 minutes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17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3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12" y="1700808"/>
            <a:ext cx="9091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Authors are requested to submit their final presentation (PowerPoint) to the conference email ID </a:t>
            </a:r>
            <a:r>
              <a:rPr lang="en-US" b="1" dirty="0"/>
              <a:t>on or before </a:t>
            </a:r>
            <a:r>
              <a:rPr lang="en-US" b="1" dirty="0" smtClean="0"/>
              <a:t>25 </a:t>
            </a:r>
            <a:r>
              <a:rPr lang="en-US" b="1" dirty="0"/>
              <a:t>July 2026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Submission Email ID:</a:t>
            </a:r>
            <a:r>
              <a:rPr lang="en-US" dirty="0"/>
              <a:t> </a:t>
            </a:r>
            <a:r>
              <a:rPr lang="en-US" dirty="0" smtClean="0"/>
              <a:t>conference@dvcoe.in</a:t>
            </a:r>
            <a:endParaRPr lang="en-US" dirty="0"/>
          </a:p>
          <a:p>
            <a:r>
              <a:rPr lang="en-US" b="1" dirty="0"/>
              <a:t>Submission Deadline:</a:t>
            </a:r>
            <a:r>
              <a:rPr lang="en-US" dirty="0"/>
              <a:t> </a:t>
            </a:r>
            <a:r>
              <a:rPr lang="en-US" b="1" dirty="0" smtClean="0"/>
              <a:t>25 </a:t>
            </a:r>
            <a:r>
              <a:rPr lang="en-US" b="1" dirty="0"/>
              <a:t>July </a:t>
            </a:r>
            <a:r>
              <a:rPr lang="en-US" b="1" dirty="0" smtClean="0"/>
              <a:t>2026 | 2.00 PM</a:t>
            </a:r>
          </a:p>
          <a:p>
            <a:endParaRPr lang="en-US" dirty="0"/>
          </a:p>
          <a:p>
            <a:r>
              <a:rPr lang="en-US" dirty="0"/>
              <a:t>Kindly ensure that your presentation is prepared using the official ICCET 2026 PowerPoint template and adheres to the prescribed presentation guidelines.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41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4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33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5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158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6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905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7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94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8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97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3"/>
          <p:cNvSpPr/>
          <p:nvPr/>
        </p:nvSpPr>
        <p:spPr>
          <a:xfrm flipV="1">
            <a:off x="8460432" y="6492875"/>
            <a:ext cx="667508" cy="360435"/>
          </a:xfrm>
          <a:custGeom>
            <a:avLst/>
            <a:gdLst>
              <a:gd name="connsiteX0" fmla="*/ 0 w 6704785"/>
              <a:gd name="connsiteY0" fmla="*/ 1508526 h 1508526"/>
              <a:gd name="connsiteX1" fmla="*/ 377132 w 6704785"/>
              <a:gd name="connsiteY1" fmla="*/ 0 h 1508526"/>
              <a:gd name="connsiteX2" fmla="*/ 6704785 w 6704785"/>
              <a:gd name="connsiteY2" fmla="*/ 0 h 1508526"/>
              <a:gd name="connsiteX3" fmla="*/ 6327654 w 6704785"/>
              <a:gd name="connsiteY3" fmla="*/ 1508526 h 1508526"/>
              <a:gd name="connsiteX4" fmla="*/ 0 w 6704785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6327654 w 6332826"/>
              <a:gd name="connsiteY3" fmla="*/ 1508526 h 1508526"/>
              <a:gd name="connsiteX4" fmla="*/ 0 w 6332826"/>
              <a:gd name="connsiteY4" fmla="*/ 1508526 h 1508526"/>
              <a:gd name="connsiteX0" fmla="*/ 0 w 6332826"/>
              <a:gd name="connsiteY0" fmla="*/ 1508526 h 1508526"/>
              <a:gd name="connsiteX1" fmla="*/ 377132 w 6332826"/>
              <a:gd name="connsiteY1" fmla="*/ 0 h 1508526"/>
              <a:gd name="connsiteX2" fmla="*/ 6332826 w 6332826"/>
              <a:gd name="connsiteY2" fmla="*/ 77491 h 1508526"/>
              <a:gd name="connsiteX3" fmla="*/ 2053969 w 6332826"/>
              <a:gd name="connsiteY3" fmla="*/ 1462343 h 1508526"/>
              <a:gd name="connsiteX4" fmla="*/ 0 w 6332826"/>
              <a:gd name="connsiteY4" fmla="*/ 1508526 h 1508526"/>
              <a:gd name="connsiteX0" fmla="*/ 0 w 2099585"/>
              <a:gd name="connsiteY0" fmla="*/ 1523395 h 1523395"/>
              <a:gd name="connsiteX1" fmla="*/ 377132 w 2099585"/>
              <a:gd name="connsiteY1" fmla="*/ 14869 h 1523395"/>
              <a:gd name="connsiteX2" fmla="*/ 2099585 w 2099585"/>
              <a:gd name="connsiteY2" fmla="*/ 0 h 1523395"/>
              <a:gd name="connsiteX3" fmla="*/ 2053969 w 2099585"/>
              <a:gd name="connsiteY3" fmla="*/ 1477212 h 1523395"/>
              <a:gd name="connsiteX4" fmla="*/ 0 w 2099585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23392 h 1523395"/>
              <a:gd name="connsiteX4" fmla="*/ 0 w 2122866"/>
              <a:gd name="connsiteY4" fmla="*/ 1523395 h 1523395"/>
              <a:gd name="connsiteX0" fmla="*/ 0 w 2122866"/>
              <a:gd name="connsiteY0" fmla="*/ 1523395 h 1523395"/>
              <a:gd name="connsiteX1" fmla="*/ 377132 w 2122866"/>
              <a:gd name="connsiteY1" fmla="*/ 14869 h 1523395"/>
              <a:gd name="connsiteX2" fmla="*/ 2099585 w 2122866"/>
              <a:gd name="connsiteY2" fmla="*/ 0 h 1523395"/>
              <a:gd name="connsiteX3" fmla="*/ 2122866 w 2122866"/>
              <a:gd name="connsiteY3" fmla="*/ 157952 h 1523395"/>
              <a:gd name="connsiteX4" fmla="*/ 2122866 w 2122866"/>
              <a:gd name="connsiteY4" fmla="*/ 1523392 h 1523395"/>
              <a:gd name="connsiteX5" fmla="*/ 0 w 2122866"/>
              <a:gd name="connsiteY5" fmla="*/ 1523395 h 152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866" h="1523395">
                <a:moveTo>
                  <a:pt x="0" y="1523395"/>
                </a:moveTo>
                <a:lnTo>
                  <a:pt x="377132" y="14869"/>
                </a:lnTo>
                <a:lnTo>
                  <a:pt x="2099585" y="0"/>
                </a:lnTo>
                <a:lnTo>
                  <a:pt x="2122866" y="157952"/>
                </a:lnTo>
                <a:lnTo>
                  <a:pt x="2122866" y="1523392"/>
                </a:lnTo>
                <a:lnTo>
                  <a:pt x="0" y="1523395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78144" y="6492875"/>
            <a:ext cx="298376" cy="365125"/>
          </a:xfrm>
        </p:spPr>
        <p:txBody>
          <a:bodyPr/>
          <a:lstStyle/>
          <a:p>
            <a:fld id="{1EC248AB-E565-412B-9D95-9B07D6A4F3F3}" type="slidenum">
              <a:rPr lang="en-GB" sz="1400" b="1" smtClean="0">
                <a:solidFill>
                  <a:schemeClr val="bg1"/>
                </a:solidFill>
              </a:rPr>
              <a:pPr/>
              <a:t>9</a:t>
            </a:fld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48550"/>
            <a:ext cx="91639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0"/>
            <a:ext cx="1368152" cy="10307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" y="0"/>
            <a:ext cx="1023682" cy="10236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36" y="0"/>
            <a:ext cx="1198164" cy="1048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51720" y="188640"/>
            <a:ext cx="5894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International Conference on</a:t>
            </a:r>
          </a:p>
          <a:p>
            <a:pPr algn="ctr"/>
            <a:r>
              <a:rPr lang="en-US" sz="2000" b="1" dirty="0" smtClean="0"/>
              <a:t>Computing </a:t>
            </a:r>
            <a:r>
              <a:rPr lang="en-US" sz="2000" b="1" dirty="0"/>
              <a:t>in Engineering &amp; Technology</a:t>
            </a:r>
            <a:endParaRPr lang="en-US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28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306</Words>
  <Application>Microsoft Office PowerPoint</Application>
  <PresentationFormat>On-screen Show (4:3)</PresentationFormat>
  <Paragraphs>86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Hickey</dc:creator>
  <cp:lastModifiedBy>Computer-10</cp:lastModifiedBy>
  <cp:revision>91</cp:revision>
  <dcterms:created xsi:type="dcterms:W3CDTF">2010-06-24T14:41:07Z</dcterms:created>
  <dcterms:modified xsi:type="dcterms:W3CDTF">2026-07-20T11:54:28Z</dcterms:modified>
</cp:coreProperties>
</file>